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2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7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1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5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2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9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3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5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34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1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1C855-9F19-794F-BCD1-151B41FFB9D0}" type="datetimeFigureOut">
              <a:rPr lang="en-US" smtClean="0"/>
              <a:t>22/01/15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88D97-361D-0241-AAF2-F13F2A26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8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SRMLB – KBGGG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Working Groups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6084" y="4859796"/>
            <a:ext cx="1408069" cy="1408069"/>
          </a:xfrm>
          <a:prstGeom prst="rect">
            <a:avLst/>
          </a:prstGeom>
        </p:spPr>
      </p:pic>
      <p:pic>
        <p:nvPicPr>
          <p:cNvPr id="7" name="Picture 6" descr="Logo KBGGG (volledig in kleur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931" y="123469"/>
            <a:ext cx="1560961" cy="14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18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Workgroups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96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BE" dirty="0"/>
              <a:t>Workgroups : 3 levels</a:t>
            </a:r>
            <a:endParaRPr lang="fr-FR" dirty="0"/>
          </a:p>
          <a:p>
            <a:pPr lvl="1"/>
            <a:r>
              <a:rPr lang="en-US" dirty="0"/>
              <a:t>Formation – Education (workgroup A + B) :</a:t>
            </a:r>
            <a:endParaRPr lang="fr-FR" dirty="0"/>
          </a:p>
          <a:p>
            <a:pPr lvl="1"/>
            <a:r>
              <a:rPr lang="nl-BE" dirty="0" smtClean="0"/>
              <a:t>Quality </a:t>
            </a:r>
            <a:r>
              <a:rPr lang="nl-BE" dirty="0"/>
              <a:t>Control</a:t>
            </a:r>
            <a:endParaRPr lang="fr-FR" dirty="0"/>
          </a:p>
          <a:p>
            <a:pPr lvl="1"/>
            <a:r>
              <a:rPr lang="en-US" dirty="0" smtClean="0"/>
              <a:t>Policy </a:t>
            </a:r>
            <a:r>
              <a:rPr lang="en-US" dirty="0"/>
              <a:t>(workgroup E = board en ex-board members)</a:t>
            </a:r>
            <a:endParaRPr lang="fr-FR" dirty="0"/>
          </a:p>
          <a:p>
            <a:pPr lvl="2"/>
            <a:r>
              <a:rPr lang="nl-BE" dirty="0" smtClean="0"/>
              <a:t>National:</a:t>
            </a:r>
            <a:endParaRPr lang="fr-FR" dirty="0" smtClean="0"/>
          </a:p>
          <a:p>
            <a:pPr lvl="2"/>
            <a:r>
              <a:rPr lang="en-US" dirty="0" smtClean="0"/>
              <a:t>International </a:t>
            </a:r>
            <a:endParaRPr lang="nl-BE" dirty="0" smtClean="0"/>
          </a:p>
          <a:p>
            <a:pPr lvl="2"/>
            <a:r>
              <a:rPr lang="nl-BE" dirty="0" smtClean="0"/>
              <a:t>ethics </a:t>
            </a:r>
            <a:r>
              <a:rPr lang="nl-BE" dirty="0"/>
              <a:t>– deontology</a:t>
            </a:r>
            <a:endParaRPr lang="fr-F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984" y="4366351"/>
            <a:ext cx="36068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90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Formation – Education (workgroup A + B) :</a:t>
            </a:r>
            <a:r>
              <a:rPr lang="fr-FR" sz="3200" b="1" dirty="0" smtClean="0">
                <a:solidFill>
                  <a:srgbClr val="FF0000"/>
                </a:solidFill>
              </a:rPr>
              <a:t/>
            </a:r>
            <a:br>
              <a:rPr lang="fr-FR" sz="3200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00200"/>
            <a:ext cx="8934528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3200" dirty="0" smtClean="0"/>
              <a:t>Journal </a:t>
            </a:r>
            <a:r>
              <a:rPr lang="en-US" sz="3200" dirty="0"/>
              <a:t>clubs – Formation continue (workgroup A)</a:t>
            </a:r>
            <a:endParaRPr lang="fr-FR" sz="3200" dirty="0"/>
          </a:p>
          <a:p>
            <a:pPr lvl="2"/>
            <a:r>
              <a:rPr lang="nl-BE" sz="3200" dirty="0"/>
              <a:t>Congress (workgroup B)</a:t>
            </a:r>
            <a:endParaRPr lang="fr-FR" sz="3200" dirty="0"/>
          </a:p>
          <a:p>
            <a:pPr lvl="2"/>
            <a:r>
              <a:rPr lang="nl-BE" sz="3200" dirty="0"/>
              <a:t>Social events (workgroup B</a:t>
            </a:r>
            <a:r>
              <a:rPr lang="nl-BE" sz="3200" dirty="0" smtClean="0"/>
              <a:t>)</a:t>
            </a:r>
            <a:endParaRPr lang="fr-FR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832" y="4323292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96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defTabSz="457200" rtl="0">
              <a:spcBef>
                <a:spcPct val="0"/>
              </a:spcBef>
            </a:pPr>
            <a:r>
              <a:rPr lang="nl-BE" sz="3600" b="1" dirty="0" smtClean="0">
                <a:solidFill>
                  <a:schemeClr val="accent6">
                    <a:lumMod val="50000"/>
                  </a:schemeClr>
                </a:solidFill>
              </a:rPr>
              <a:t>Quality Control</a:t>
            </a:r>
            <a:r>
              <a:rPr lang="fr-FR" sz="36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fr-FR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0497" y="1501119"/>
            <a:ext cx="8466303" cy="324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3200" dirty="0" smtClean="0"/>
              <a:t>Standardization </a:t>
            </a:r>
            <a:r>
              <a:rPr lang="en-US" sz="3200" dirty="0"/>
              <a:t>of rapports (workgroup C):</a:t>
            </a:r>
            <a:endParaRPr lang="fr-FR" sz="3200" dirty="0"/>
          </a:p>
          <a:p>
            <a:pPr lvl="3"/>
            <a:r>
              <a:rPr lang="nl-BE" sz="2800" dirty="0"/>
              <a:t>PM:</a:t>
            </a:r>
            <a:endParaRPr lang="fr-FR" sz="2800" dirty="0"/>
          </a:p>
          <a:p>
            <a:pPr lvl="4"/>
            <a:r>
              <a:rPr lang="nl-BE" sz="2800" dirty="0"/>
              <a:t>Autopsy</a:t>
            </a:r>
            <a:endParaRPr lang="fr-FR" sz="2800" dirty="0"/>
          </a:p>
          <a:p>
            <a:pPr lvl="4"/>
            <a:r>
              <a:rPr lang="nl-BE" sz="2800" dirty="0"/>
              <a:t>CSI</a:t>
            </a:r>
            <a:endParaRPr lang="fr-FR" sz="2800" dirty="0"/>
          </a:p>
          <a:p>
            <a:pPr lvl="3"/>
            <a:r>
              <a:rPr lang="nl-BE" sz="2800" dirty="0"/>
              <a:t>Clinical FM</a:t>
            </a:r>
            <a:endParaRPr lang="fr-FR" sz="2800" dirty="0"/>
          </a:p>
          <a:p>
            <a:pPr lvl="2"/>
            <a:r>
              <a:rPr lang="nl-BE" sz="3200" dirty="0"/>
              <a:t>Accreditation (workgroup D</a:t>
            </a:r>
            <a:r>
              <a:rPr lang="nl-BE" sz="3200" dirty="0" smtClean="0"/>
              <a:t>)</a:t>
            </a:r>
            <a:endParaRPr lang="fr-FR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438" y="4982935"/>
            <a:ext cx="2729016" cy="179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94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Policy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(workgroup E = board en ex-board members)</a:t>
            </a: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-158758" y="1417638"/>
            <a:ext cx="8925707" cy="520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nl-BE" dirty="0" smtClean="0"/>
              <a:t>National</a:t>
            </a:r>
            <a:r>
              <a:rPr lang="nl-BE" dirty="0"/>
              <a:t>:</a:t>
            </a:r>
            <a:endParaRPr lang="fr-FR" dirty="0"/>
          </a:p>
          <a:p>
            <a:pPr lvl="3"/>
            <a:r>
              <a:rPr lang="nl-BE" dirty="0"/>
              <a:t>Statuut van de wetsarts – statut du médecin légiste (workgroup E)</a:t>
            </a:r>
            <a:endParaRPr lang="fr-FR" dirty="0"/>
          </a:p>
          <a:p>
            <a:pPr lvl="4"/>
            <a:r>
              <a:rPr lang="fr-BE" dirty="0"/>
              <a:t>Erkenning specialisme – reconnaissance du spécialism</a:t>
            </a:r>
            <a:endParaRPr lang="fr-FR" dirty="0"/>
          </a:p>
          <a:p>
            <a:pPr lvl="5"/>
            <a:r>
              <a:rPr lang="fr-BE" dirty="0"/>
              <a:t>Justitie – justice / Volksgezondheid – santé publique (anatomopathologie)</a:t>
            </a:r>
            <a:endParaRPr lang="fr-FR" dirty="0"/>
          </a:p>
          <a:p>
            <a:pPr lvl="5"/>
            <a:r>
              <a:rPr lang="nl-BE" dirty="0"/>
              <a:t>FOD volksgezondheid, autopsies plotse dood (&lt; 45 y) </a:t>
            </a:r>
            <a:endParaRPr lang="fr-FR" dirty="0"/>
          </a:p>
          <a:p>
            <a:pPr lvl="4"/>
            <a:r>
              <a:rPr lang="nl-BE" dirty="0"/>
              <a:t>Betaling – rémuneration (workgroup F):</a:t>
            </a:r>
            <a:endParaRPr lang="fr-FR" dirty="0"/>
          </a:p>
          <a:p>
            <a:pPr lvl="5"/>
            <a:r>
              <a:rPr lang="nl-BE" dirty="0"/>
              <a:t>Payment of the expert</a:t>
            </a:r>
            <a:endParaRPr lang="fr-FR" dirty="0"/>
          </a:p>
          <a:p>
            <a:pPr lvl="5"/>
            <a:r>
              <a:rPr lang="en-US" dirty="0"/>
              <a:t>Support? (vb. </a:t>
            </a:r>
            <a:r>
              <a:rPr lang="en-US" dirty="0" err="1"/>
              <a:t>dienst</a:t>
            </a:r>
            <a:r>
              <a:rPr lang="en-US" dirty="0"/>
              <a:t> in </a:t>
            </a:r>
            <a:r>
              <a:rPr lang="en-US" dirty="0" err="1"/>
              <a:t>nood</a:t>
            </a:r>
            <a:r>
              <a:rPr lang="en-US" dirty="0"/>
              <a:t> procedure)</a:t>
            </a:r>
            <a:endParaRPr lang="fr-FR" dirty="0"/>
          </a:p>
          <a:p>
            <a:pPr lvl="3"/>
            <a:r>
              <a:rPr lang="en-US" dirty="0"/>
              <a:t>Deontology (workgroup G) :</a:t>
            </a:r>
            <a:endParaRPr lang="fr-FR" dirty="0"/>
          </a:p>
          <a:p>
            <a:pPr lvl="4"/>
            <a:r>
              <a:rPr lang="en-US" dirty="0"/>
              <a:t>Intern (</a:t>
            </a:r>
            <a:r>
              <a:rPr lang="en-US" dirty="0" err="1"/>
              <a:t>conter</a:t>
            </a:r>
            <a:r>
              <a:rPr lang="en-US" dirty="0"/>
              <a:t> expertise)</a:t>
            </a:r>
            <a:endParaRPr lang="fr-FR" dirty="0"/>
          </a:p>
          <a:p>
            <a:pPr lvl="4"/>
            <a:r>
              <a:rPr lang="en-US" dirty="0"/>
              <a:t>Extern (media,…)</a:t>
            </a:r>
            <a:endParaRPr lang="fr-FR" dirty="0"/>
          </a:p>
          <a:p>
            <a:pPr lvl="3"/>
            <a:r>
              <a:rPr lang="en-US" dirty="0"/>
              <a:t>Advisory board Magistrates (workgroup E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DVI contacts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3494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4798"/>
          </a:xfrm>
        </p:spPr>
        <p:txBody>
          <a:bodyPr/>
          <a:lstStyle/>
          <a:p>
            <a:pPr lvl="2"/>
            <a:r>
              <a:rPr lang="en-US" dirty="0" smtClean="0"/>
              <a:t>International </a:t>
            </a:r>
            <a:r>
              <a:rPr lang="nl-BE" dirty="0" smtClean="0"/>
              <a:t>(workgroup E):</a:t>
            </a:r>
            <a:endParaRPr lang="fr-FR" dirty="0" smtClean="0"/>
          </a:p>
          <a:p>
            <a:pPr lvl="3"/>
            <a:r>
              <a:rPr lang="nl-BE" dirty="0" smtClean="0"/>
              <a:t>National directives on  QC – ethics – deontology</a:t>
            </a:r>
          </a:p>
          <a:p>
            <a:pPr lvl="3"/>
            <a:r>
              <a:rPr lang="nl-BE" dirty="0" smtClean="0"/>
              <a:t>Interpol collaboration</a:t>
            </a:r>
            <a:endParaRPr lang="fr-FR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Policy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(workgroup E = board en ex-board members)</a:t>
            </a: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4351" y="4719340"/>
            <a:ext cx="19177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1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member if possible</a:t>
            </a:r>
          </a:p>
          <a:p>
            <a:r>
              <a:rPr lang="en-US" dirty="0" smtClean="0"/>
              <a:t>Working time ?</a:t>
            </a:r>
          </a:p>
          <a:p>
            <a:endParaRPr lang="en-US" dirty="0"/>
          </a:p>
          <a:p>
            <a:r>
              <a:rPr lang="en-US" dirty="0" smtClean="0"/>
              <a:t>Results expected ?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9300" y="2796444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38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177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SRMLB – KBGGG  Working Groups</vt:lpstr>
      <vt:lpstr>Workgroups</vt:lpstr>
      <vt:lpstr>Formation – Education (workgroup A + B) : </vt:lpstr>
      <vt:lpstr>Quality Control </vt:lpstr>
      <vt:lpstr>Policy  (workgroup E = board en ex-board members) </vt:lpstr>
      <vt:lpstr>Policy  (workgroup E = board en ex-board members) </vt:lpstr>
      <vt:lpstr>Active participation</vt:lpstr>
    </vt:vector>
  </TitlesOfParts>
  <Company>CMLC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François  Beauthier</dc:creator>
  <cp:lastModifiedBy>François  Beauthier</cp:lastModifiedBy>
  <cp:revision>4</cp:revision>
  <dcterms:created xsi:type="dcterms:W3CDTF">2015-01-22T19:48:04Z</dcterms:created>
  <dcterms:modified xsi:type="dcterms:W3CDTF">2015-01-22T21:00:17Z</dcterms:modified>
</cp:coreProperties>
</file>